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2560" cy="537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0" y="367920"/>
            <a:ext cx="9139680" cy="6523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1360800" y="2255400"/>
            <a:ext cx="66672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encadrer des nombres à la centaine.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0960" cy="1261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11"/>
          <p:cNvSpPr/>
          <p:nvPr/>
        </p:nvSpPr>
        <p:spPr>
          <a:xfrm>
            <a:off x="2565360" y="1187640"/>
            <a:ext cx="426240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5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7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1"/>
          <p:cNvSpPr/>
          <p:nvPr/>
        </p:nvSpPr>
        <p:spPr>
          <a:xfrm>
            <a:off x="2520000" y="468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52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180000" y="252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7740000" y="270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2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5 400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5 500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3"/>
          <p:cNvSpPr/>
          <p:nvPr/>
        </p:nvSpPr>
        <p:spPr>
          <a:xfrm>
            <a:off x="1800000" y="288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à la centaine : 52 400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52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52 500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4"/>
          <p:cNvSpPr/>
          <p:nvPr/>
        </p:nvSpPr>
        <p:spPr>
          <a:xfrm>
            <a:off x="1800000" y="432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au millier 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52 000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52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53 000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-720" y="5740200"/>
            <a:ext cx="9142200" cy="829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6"/>
          <p:cNvSpPr/>
          <p:nvPr/>
        </p:nvSpPr>
        <p:spPr>
          <a:xfrm>
            <a:off x="2565360" y="1187640"/>
            <a:ext cx="426240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7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6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3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8"/>
          <p:cNvSpPr/>
          <p:nvPr/>
        </p:nvSpPr>
        <p:spPr>
          <a:xfrm>
            <a:off x="2520000" y="468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35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8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10"/>
          <p:cNvSpPr/>
          <p:nvPr/>
        </p:nvSpPr>
        <p:spPr>
          <a:xfrm>
            <a:off x="1800000" y="288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à la centaine : 35 000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35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35 100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11"/>
          <p:cNvSpPr/>
          <p:nvPr/>
        </p:nvSpPr>
        <p:spPr>
          <a:xfrm>
            <a:off x="1800000" y="432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au millier 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35 000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35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36 000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9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3 000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3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3 100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180000" y="252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6" name=""/>
          <p:cNvSpPr/>
          <p:nvPr/>
        </p:nvSpPr>
        <p:spPr>
          <a:xfrm>
            <a:off x="7740000" y="270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7" name="" descr=""/>
          <p:cNvPicPr/>
          <p:nvPr/>
        </p:nvPicPr>
        <p:blipFill>
          <a:blip r:embed="rId1"/>
          <a:stretch/>
        </p:blipFill>
        <p:spPr>
          <a:xfrm>
            <a:off x="0" y="5760000"/>
            <a:ext cx="9144000" cy="51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0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10"/>
          <p:cNvSpPr/>
          <p:nvPr/>
        </p:nvSpPr>
        <p:spPr>
          <a:xfrm>
            <a:off x="2565360" y="1187640"/>
            <a:ext cx="426240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12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12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7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13"/>
          <p:cNvSpPr/>
          <p:nvPr/>
        </p:nvSpPr>
        <p:spPr>
          <a:xfrm>
            <a:off x="2520000" y="468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74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14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ZoneTexte 15"/>
          <p:cNvSpPr/>
          <p:nvPr/>
        </p:nvSpPr>
        <p:spPr>
          <a:xfrm>
            <a:off x="1800000" y="288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à la centaine : 74 900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74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75 000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16"/>
          <p:cNvSpPr/>
          <p:nvPr/>
        </p:nvSpPr>
        <p:spPr>
          <a:xfrm>
            <a:off x="1800000" y="4320000"/>
            <a:ext cx="49327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Encadrement au millier 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74 000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74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75 000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14"/>
          <p:cNvSpPr/>
          <p:nvPr/>
        </p:nvSpPr>
        <p:spPr>
          <a:xfrm>
            <a:off x="2520000" y="1800000"/>
            <a:ext cx="3878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7 900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</a:rPr>
              <a:t>7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 &lt; 8 000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180000" y="252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3" name=""/>
          <p:cNvSpPr/>
          <p:nvPr/>
        </p:nvSpPr>
        <p:spPr>
          <a:xfrm>
            <a:off x="7740000" y="270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" descr=""/>
          <p:cNvPicPr/>
          <p:nvPr/>
        </p:nvPicPr>
        <p:blipFill>
          <a:blip r:embed="rId1"/>
          <a:stretch/>
        </p:blipFill>
        <p:spPr>
          <a:xfrm>
            <a:off x="0" y="5760000"/>
            <a:ext cx="9144000" cy="51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439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2025-12-23T09:26:01Z</dcterms:modified>
  <cp:revision>75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